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4FF6-6A16-4A85-8560-4149BCAEEC52}" type="datetimeFigureOut">
              <a:rPr lang="tr-TR" smtClean="0"/>
              <a:t>4.09.2021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F91E-7452-43E6-B927-6592C19FA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4FF6-6A16-4A85-8560-4149BCAEEC52}" type="datetimeFigureOut">
              <a:rPr lang="tr-TR" smtClean="0"/>
              <a:t>4.09.2021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F91E-7452-43E6-B927-6592C19FA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66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4FF6-6A16-4A85-8560-4149BCAEEC52}" type="datetimeFigureOut">
              <a:rPr lang="tr-TR" smtClean="0"/>
              <a:t>4.09.2021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F91E-7452-43E6-B927-6592C19FA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767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4FF6-6A16-4A85-8560-4149BCAEEC52}" type="datetimeFigureOut">
              <a:rPr lang="tr-TR" smtClean="0"/>
              <a:t>4.09.2021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F91E-7452-43E6-B927-6592C19FA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23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4FF6-6A16-4A85-8560-4149BCAEEC52}" type="datetimeFigureOut">
              <a:rPr lang="tr-TR" smtClean="0"/>
              <a:t>4.09.2021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F91E-7452-43E6-B927-6592C19FA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52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4FF6-6A16-4A85-8560-4149BCAEEC52}" type="datetimeFigureOut">
              <a:rPr lang="tr-TR" smtClean="0"/>
              <a:t>4.09.2021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F91E-7452-43E6-B927-6592C19FA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467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4FF6-6A16-4A85-8560-4149BCAEEC52}" type="datetimeFigureOut">
              <a:rPr lang="tr-TR" smtClean="0"/>
              <a:t>4.09.2021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F91E-7452-43E6-B927-6592C19FA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87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4FF6-6A16-4A85-8560-4149BCAEEC52}" type="datetimeFigureOut">
              <a:rPr lang="tr-TR" smtClean="0"/>
              <a:t>4.09.2021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F91E-7452-43E6-B927-6592C19FA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927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4FF6-6A16-4A85-8560-4149BCAEEC52}" type="datetimeFigureOut">
              <a:rPr lang="tr-TR" smtClean="0"/>
              <a:t>4.09.2021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F91E-7452-43E6-B927-6592C19FA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102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4FF6-6A16-4A85-8560-4149BCAEEC52}" type="datetimeFigureOut">
              <a:rPr lang="tr-TR" smtClean="0"/>
              <a:t>4.09.2021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F91E-7452-43E6-B927-6592C19FA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59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4FF6-6A16-4A85-8560-4149BCAEEC52}" type="datetimeFigureOut">
              <a:rPr lang="tr-TR" smtClean="0"/>
              <a:t>4.09.2021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3F91E-7452-43E6-B927-6592C19FA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19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24FF6-6A16-4A85-8560-4149BCAEEC52}" type="datetimeFigureOut">
              <a:rPr lang="tr-TR" smtClean="0"/>
              <a:t>4.09.2021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3F91E-7452-43E6-B927-6592C19FAA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068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3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51192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3512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4034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2314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7960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06119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0911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3143" cy="6858000"/>
          </a:xfrm>
        </p:spPr>
      </p:pic>
    </p:spTree>
    <p:extLst>
      <p:ext uri="{BB962C8B-B14F-4D97-AF65-F5344CB8AC3E}">
        <p14:creationId xmlns:p14="http://schemas.microsoft.com/office/powerpoint/2010/main" val="119265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848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9441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77637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2503"/>
          </a:xfrm>
        </p:spPr>
      </p:pic>
    </p:spTree>
    <p:extLst>
      <p:ext uri="{BB962C8B-B14F-4D97-AF65-F5344CB8AC3E}">
        <p14:creationId xmlns:p14="http://schemas.microsoft.com/office/powerpoint/2010/main" val="102787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577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7843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04794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Geniş ekran</PresentationFormat>
  <Paragraphs>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Barış</dc:creator>
  <cp:lastModifiedBy>Barış</cp:lastModifiedBy>
  <cp:revision>1</cp:revision>
  <dcterms:created xsi:type="dcterms:W3CDTF">2021-09-04T08:02:17Z</dcterms:created>
  <dcterms:modified xsi:type="dcterms:W3CDTF">2021-09-04T08:07:30Z</dcterms:modified>
</cp:coreProperties>
</file>